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86" r:id="rId7"/>
    <p:sldId id="263" r:id="rId8"/>
    <p:sldId id="264" r:id="rId9"/>
    <p:sldId id="265" r:id="rId10"/>
    <p:sldId id="266" r:id="rId11"/>
    <p:sldId id="281" r:id="rId12"/>
    <p:sldId id="267" r:id="rId13"/>
    <p:sldId id="268" r:id="rId14"/>
    <p:sldId id="282" r:id="rId15"/>
    <p:sldId id="269" r:id="rId16"/>
    <p:sldId id="270" r:id="rId17"/>
    <p:sldId id="285" r:id="rId18"/>
    <p:sldId id="271" r:id="rId19"/>
    <p:sldId id="284" r:id="rId20"/>
    <p:sldId id="272" r:id="rId21"/>
    <p:sldId id="277" r:id="rId22"/>
    <p:sldId id="273" r:id="rId23"/>
    <p:sldId id="274" r:id="rId24"/>
    <p:sldId id="275" r:id="rId25"/>
    <p:sldId id="260" r:id="rId26"/>
    <p:sldId id="261" r:id="rId27"/>
  </p:sldIdLst>
  <p:sldSz cx="18288000" cy="10287000"/>
  <p:notesSz cx="6858000" cy="9144000"/>
  <p:embeddedFontLst>
    <p:embeddedFont>
      <p:font typeface="Arial Bold" panose="020B0704020202020204" pitchFamily="34" charset="0"/>
      <p:regular r:id="rId28"/>
      <p:bold r:id="rId29"/>
    </p:embeddedFont>
    <p:embeddedFont>
      <p:font typeface="Asap Medium" panose="020B0604020202020204" charset="0"/>
      <p:regular r:id="rId30"/>
    </p:embeddedFont>
    <p:embeddedFont>
      <p:font typeface="Maven Pro Heavy" panose="020B0604020202020204" charset="0"/>
      <p:regular r:id="rId31"/>
    </p:embeddedFont>
    <p:embeddedFont>
      <p:font typeface="Muli" panose="020B0604020202020204" charset="0"/>
      <p:regular r:id="rId32"/>
    </p:embeddedFont>
    <p:embeddedFont>
      <p:font typeface="Muli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95" d="100"/>
          <a:sy n="95" d="100"/>
        </p:scale>
        <p:origin x="126" y="4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4.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svg"/><Relationship Id="rId7"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53151" y="7779572"/>
            <a:ext cx="8981698"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id="7" name="TextBox 7"/>
          <p:cNvSpPr txBox="1"/>
          <p:nvPr/>
        </p:nvSpPr>
        <p:spPr>
          <a:xfrm>
            <a:off x="2810002" y="2223962"/>
            <a:ext cx="557843"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a)</a:t>
            </a:r>
          </a:p>
        </p:txBody>
      </p:sp>
      <p:sp>
        <p:nvSpPr>
          <p:cNvPr id="8" name="TextBox 8"/>
          <p:cNvSpPr txBox="1"/>
          <p:nvPr/>
        </p:nvSpPr>
        <p:spPr>
          <a:xfrm>
            <a:off x="9803423" y="2223962"/>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sp>
        <p:nvSpPr>
          <p:cNvPr id="9" name="TextBox 9"/>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pic>
        <p:nvPicPr>
          <p:cNvPr id="13" name="Picture 12" descr="A white printer with a blue screen&#10;&#10;AI-generated content may be incorrect.">
            <a:extLst>
              <a:ext uri="{FF2B5EF4-FFF2-40B4-BE49-F238E27FC236}">
                <a16:creationId xmlns:a16="http://schemas.microsoft.com/office/drawing/2014/main" id="{460CFFDB-6197-C553-D358-1D2747BE1B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9375" y="3107965"/>
            <a:ext cx="9441937" cy="4071069"/>
          </a:xfrm>
          <a:prstGeom prst="rect">
            <a:avLst/>
          </a:prstGeom>
        </p:spPr>
      </p:pic>
      <p:pic>
        <p:nvPicPr>
          <p:cNvPr id="10" name="Picture 9" descr="A black and silver object with a yellow line&#10;&#10;AI-generated content may be incorrect.">
            <a:extLst>
              <a:ext uri="{FF2B5EF4-FFF2-40B4-BE49-F238E27FC236}">
                <a16:creationId xmlns:a16="http://schemas.microsoft.com/office/drawing/2014/main" id="{6EC08A40-BEB7-A24E-4F10-0F559260E6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429" y="2262573"/>
            <a:ext cx="7407479" cy="55556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69534" y="990676"/>
            <a:ext cx="10233581" cy="7317010"/>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344131" y="8183862"/>
            <a:ext cx="959973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11: Sơ đồ nguyên lý khối nguồn của thiết bị sơn phủ</a:t>
            </a: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8824" y="1830550"/>
            <a:ext cx="15590352" cy="6625900"/>
          </a:xfrm>
          <a:custGeom>
            <a:avLst/>
            <a:gdLst/>
            <a:ahLst/>
            <a:cxnLst/>
            <a:rect l="l" t="t" r="r" b="b"/>
            <a:pathLst>
              <a:path w="15590352" h="6625900">
                <a:moveTo>
                  <a:pt x="0" y="0"/>
                </a:moveTo>
                <a:lnTo>
                  <a:pt x="15590352" y="0"/>
                </a:lnTo>
                <a:lnTo>
                  <a:pt x="15590352" y="6625900"/>
                </a:lnTo>
                <a:lnTo>
                  <a:pt x="0" y="66259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705101" y="8243788"/>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14: Sơ đồ giải thuật của máy bladecoating</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48911" y="2149945"/>
            <a:ext cx="8590179" cy="5852059"/>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705101" y="8252294"/>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15: Giao diện ứng dụng blade-coating trên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185139" cy="723806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524467"/>
            <a:ext cx="4247425" cy="7238065"/>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3872" y="5170575"/>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787759" y="53373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chế</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tạo</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6">
            <a:extLst>
              <a:ext uri="{FF2B5EF4-FFF2-40B4-BE49-F238E27FC236}">
                <a16:creationId xmlns:a16="http://schemas.microsoft.com/office/drawing/2014/main" id="{590DCC5A-3952-E6C9-7B84-E87CCE1E2B66}"/>
              </a:ext>
            </a:extLst>
          </p:cNvPr>
          <p:cNvSpPr/>
          <p:nvPr/>
        </p:nvSpPr>
        <p:spPr>
          <a:xfrm>
            <a:off x="3022429" y="592460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03872" y="3720904"/>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06342" y="4466629"/>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28800" y="384747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790229" y="4593203"/>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5" name="TextBox 13">
            <a:extLst>
              <a:ext uri="{FF2B5EF4-FFF2-40B4-BE49-F238E27FC236}">
                <a16:creationId xmlns:a16="http://schemas.microsoft.com/office/drawing/2014/main" id="{B4F4AB40-D811-3714-C7D3-F44B304B567E}"/>
              </a:ext>
            </a:extLst>
          </p:cNvPr>
          <p:cNvSpPr txBox="1"/>
          <p:nvPr/>
        </p:nvSpPr>
        <p:spPr>
          <a:xfrm>
            <a:off x="1828800" y="603957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9.6g PVA</a:t>
            </a:r>
          </a:p>
        </p:txBody>
      </p:sp>
      <p:sp>
        <p:nvSpPr>
          <p:cNvPr id="56" name="Freeform 6">
            <a:extLst>
              <a:ext uri="{FF2B5EF4-FFF2-40B4-BE49-F238E27FC236}">
                <a16:creationId xmlns:a16="http://schemas.microsoft.com/office/drawing/2014/main" id="{BBEB055A-9AD0-BB78-DD68-36A65B5163E6}"/>
              </a:ext>
            </a:extLst>
          </p:cNvPr>
          <p:cNvSpPr/>
          <p:nvPr/>
        </p:nvSpPr>
        <p:spPr>
          <a:xfrm>
            <a:off x="3041178" y="667032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47549" y="678529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31DFC7-13B9-4D75-83C5-9CA83FECDA39}"/>
              </a:ext>
            </a:extLst>
          </p:cNvPr>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5448300"/>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2038307"/>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27" name="Picture 26" descr="A blue rectangular object with a white border&#10;&#10;AI-generated content may be incorrect.">
            <a:extLst>
              <a:ext uri="{FF2B5EF4-FFF2-40B4-BE49-F238E27FC236}">
                <a16:creationId xmlns:a16="http://schemas.microsoft.com/office/drawing/2014/main" id="{38104F3D-A73E-2D57-C5CE-B979CE8C7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83580" y="5448300"/>
            <a:ext cx="2025324" cy="2647834"/>
          </a:xfrm>
          <a:prstGeom prst="rect">
            <a:avLst/>
          </a:prstGeom>
        </p:spPr>
      </p:pic>
      <p:pic>
        <p:nvPicPr>
          <p:cNvPr id="29" name="Picture 28" descr="A blue and white gradient&#10;&#10;AI-generated content may be incorrect.">
            <a:extLst>
              <a:ext uri="{FF2B5EF4-FFF2-40B4-BE49-F238E27FC236}">
                <a16:creationId xmlns:a16="http://schemas.microsoft.com/office/drawing/2014/main" id="{353392A9-3F3C-1D7C-442D-6F61F9EE12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77600" y="2048484"/>
            <a:ext cx="1663135" cy="2628088"/>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65DA11-439C-51DC-8EB5-421FB3A3DAA0}"/>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9064AC7-B701-0A49-2EC6-EDD7F32FED06}"/>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5" y="1571006"/>
            <a:ext cx="13681280" cy="1674497"/>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3009900"/>
            <a:ext cx="7678004" cy="592455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276466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https://www.sciencedirect.com/topics/engineering/knife-coating.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983" y="1687711"/>
            <a:ext cx="8704523" cy="6528392"/>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8870012" y="8310428"/>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9112</TotalTime>
  <Words>1107</Words>
  <Application>Microsoft Office PowerPoint</Application>
  <PresentationFormat>Custom</PresentationFormat>
  <Paragraphs>157</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 Bold</vt:lpstr>
      <vt:lpstr>Asap Medium</vt:lpstr>
      <vt:lpstr>Maven Pro Heavy</vt:lpstr>
      <vt:lpstr>Muli</vt:lpstr>
      <vt:lpstr>Arial</vt:lpstr>
      <vt:lpstr>Calibri</vt:lpstr>
      <vt:lpstr>Muli Bold</vt:lpstr>
      <vt:lpstr>ElsevierGulliver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14</cp:revision>
  <dcterms:created xsi:type="dcterms:W3CDTF">2006-08-16T00:00:00Z</dcterms:created>
  <dcterms:modified xsi:type="dcterms:W3CDTF">2025-04-29T00:28:28Z</dcterms:modified>
  <dc:identifier>DAGhHkHQhfw</dc:identifier>
</cp:coreProperties>
</file>